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466" r:id="rId4"/>
    <p:sldId id="500" r:id="rId5"/>
    <p:sldId id="509" r:id="rId6"/>
    <p:sldId id="506" r:id="rId7"/>
    <p:sldId id="510" r:id="rId8"/>
    <p:sldId id="516" r:id="rId9"/>
    <p:sldId id="511" r:id="rId10"/>
    <p:sldId id="512" r:id="rId11"/>
    <p:sldId id="507" r:id="rId12"/>
    <p:sldId id="518" r:id="rId13"/>
    <p:sldId id="522" r:id="rId14"/>
    <p:sldId id="520" r:id="rId15"/>
    <p:sldId id="519" r:id="rId16"/>
    <p:sldId id="521" r:id="rId17"/>
    <p:sldId id="523" r:id="rId18"/>
    <p:sldId id="524" r:id="rId19"/>
    <p:sldId id="517" r:id="rId20"/>
    <p:sldId id="525" r:id="rId21"/>
    <p:sldId id="526" r:id="rId22"/>
    <p:sldId id="527" r:id="rId23"/>
    <p:sldId id="529" r:id="rId24"/>
    <p:sldId id="528" r:id="rId25"/>
    <p:sldId id="530" r:id="rId26"/>
    <p:sldId id="532" r:id="rId27"/>
    <p:sldId id="533" r:id="rId28"/>
    <p:sldId id="534" r:id="rId29"/>
    <p:sldId id="508" r:id="rId30"/>
    <p:sldId id="531" r:id="rId31"/>
    <p:sldId id="537" r:id="rId32"/>
    <p:sldId id="538" r:id="rId33"/>
    <p:sldId id="50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22"/>
            <p14:sldId id="520"/>
            <p14:sldId id="519"/>
            <p14:sldId id="521"/>
            <p14:sldId id="523"/>
            <p14:sldId id="524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87" d="100"/>
          <a:sy n="87" d="100"/>
        </p:scale>
        <p:origin x="62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2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Unit Testing, Frameworks, Mocha, Chai,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Sum Array of Numbers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Check Array for Symmetry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Convert RGB to Hex Color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#mocha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createAddSubtractModule()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mocha chai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2038</TotalTime>
  <Words>1948</Words>
  <Application>Microsoft Office PowerPoint</Application>
  <PresentationFormat>Custom</PresentationFormat>
  <Paragraphs>333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Unit Testing with Mocha</vt:lpstr>
      <vt:lpstr>Table of Contents</vt:lpstr>
      <vt:lpstr>Have a Question?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Inspiron</cp:lastModifiedBy>
  <cp:revision>129</cp:revision>
  <dcterms:created xsi:type="dcterms:W3CDTF">2014-01-02T17:00:34Z</dcterms:created>
  <dcterms:modified xsi:type="dcterms:W3CDTF">2016-10-27T22:27:11Z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